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88" r:id="rId2"/>
    <p:sldId id="531" r:id="rId3"/>
    <p:sldId id="532" r:id="rId4"/>
    <p:sldId id="533" r:id="rId5"/>
    <p:sldId id="534" r:id="rId6"/>
    <p:sldId id="537" r:id="rId7"/>
    <p:sldId id="536" r:id="rId8"/>
    <p:sldId id="538" r:id="rId9"/>
    <p:sldId id="539" r:id="rId10"/>
    <p:sldId id="352" r:id="rId11"/>
    <p:sldId id="354" r:id="rId12"/>
    <p:sldId id="351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6903" autoAdjust="0"/>
  </p:normalViewPr>
  <p:slideViewPr>
    <p:cSldViewPr snapToGrid="0">
      <p:cViewPr varScale="1">
        <p:scale>
          <a:sx n="57" d="100"/>
          <a:sy n="57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05/07/2024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l’industrie</a:t>
            </a:r>
            <a:endParaRPr lang="fr-FR" sz="3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6EB293-A55A-BA52-65DB-8D07E74FF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Scikit-Learn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B61B26-B838-DAC8-505C-4BF22798B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2007</a:t>
            </a:r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Framework de Machine Learning</a:t>
            </a:r>
          </a:p>
          <a:p>
            <a:r>
              <a:rPr lang="fr-FR" dirty="0"/>
              <a:t>Python</a:t>
            </a:r>
          </a:p>
          <a:p>
            <a:r>
              <a:rPr lang="fr-FR" dirty="0"/>
              <a:t>INRIA – Telecom Paris Tech</a:t>
            </a:r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4D5D4907-A76E-6FE4-2D8F-A0394B9E6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840" y="3918766"/>
            <a:ext cx="3203848" cy="172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12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FE9AE9-80F0-1F2C-FCB3-B433C06E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461EEEE-245E-34C7-F82C-0AB2EF37F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2015 en beta, 2017 en release</a:t>
            </a:r>
          </a:p>
          <a:p>
            <a:r>
              <a:rPr lang="fr-FR" dirty="0"/>
              <a:t>Google </a:t>
            </a:r>
            <a:r>
              <a:rPr lang="fr-FR" dirty="0" err="1"/>
              <a:t>TensorFlow</a:t>
            </a:r>
            <a:endParaRPr lang="fr-FR" dirty="0"/>
          </a:p>
          <a:p>
            <a:r>
              <a:rPr lang="fr-FR" dirty="0"/>
              <a:t>Utilisation des GPU</a:t>
            </a:r>
          </a:p>
          <a:p>
            <a:r>
              <a:rPr lang="fr-FR" dirty="0"/>
              <a:t>1</a:t>
            </a:r>
            <a:r>
              <a:rPr lang="fr-FR" baseline="30000" dirty="0"/>
              <a:t>er</a:t>
            </a:r>
            <a:r>
              <a:rPr lang="fr-FR" dirty="0"/>
              <a:t> </a:t>
            </a:r>
            <a:r>
              <a:rPr lang="fr-FR" dirty="0" err="1"/>
              <a:t>framework</a:t>
            </a:r>
            <a:r>
              <a:rPr lang="fr-FR" dirty="0"/>
              <a:t> au monde</a:t>
            </a:r>
          </a:p>
        </p:txBody>
      </p:sp>
      <p:pic>
        <p:nvPicPr>
          <p:cNvPr id="4098" name="Picture 2" descr="TensorFlow logo">
            <a:extLst>
              <a:ext uri="{FF2B5EF4-FFF2-40B4-BE49-F238E27FC236}">
                <a16:creationId xmlns:a16="http://schemas.microsoft.com/office/drawing/2014/main" id="{DE6586B3-1C9E-BE54-03E4-981881EC56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984" y="3429001"/>
            <a:ext cx="3559278" cy="2277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470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313A96-8EAA-B9B7-4531-18277295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PyTorch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8C799A-C0BC-D394-ECF5-A31A72310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2016</a:t>
            </a:r>
          </a:p>
          <a:p>
            <a:r>
              <a:rPr lang="fr-FR" dirty="0"/>
              <a:t>Facebook </a:t>
            </a:r>
            <a:r>
              <a:rPr lang="fr-FR" dirty="0" err="1"/>
              <a:t>PyTorch</a:t>
            </a:r>
            <a:endParaRPr lang="fr-FR" dirty="0"/>
          </a:p>
          <a:p>
            <a:r>
              <a:rPr lang="fr-FR" dirty="0"/>
              <a:t>Premier </a:t>
            </a:r>
            <a:r>
              <a:rPr lang="fr-FR" dirty="0" err="1"/>
              <a:t>framework</a:t>
            </a:r>
            <a:r>
              <a:rPr lang="fr-FR" dirty="0"/>
              <a:t> de Deep Learning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F78859-9FCF-D6DB-9288-0B7213020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848" y="3933057"/>
            <a:ext cx="2875756" cy="71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78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05/07/2024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Les Acteurs  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A76480-96F3-0E72-AF31-5441FD4F7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acteurs du marché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462E3C-80B9-0C9F-CD4B-FB86E1C02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principaux utilisateurs</a:t>
            </a:r>
          </a:p>
          <a:p>
            <a:r>
              <a:rPr lang="fr-FR" dirty="0"/>
              <a:t>Les principaux fournisseurs</a:t>
            </a:r>
          </a:p>
          <a:p>
            <a:r>
              <a:rPr lang="fr-FR" dirty="0"/>
              <a:t>Les fournisseurs Cloud</a:t>
            </a:r>
          </a:p>
          <a:p>
            <a:r>
              <a:rPr lang="fr-FR" dirty="0"/>
              <a:t>Les </a:t>
            </a:r>
            <a:r>
              <a:rPr lang="fr-FR" dirty="0" err="1"/>
              <a:t>frameworks</a:t>
            </a:r>
            <a:r>
              <a:rPr lang="fr-FR" dirty="0"/>
              <a:t> techniques</a:t>
            </a:r>
          </a:p>
        </p:txBody>
      </p:sp>
    </p:spTree>
    <p:extLst>
      <p:ext uri="{BB962C8B-B14F-4D97-AF65-F5344CB8AC3E}">
        <p14:creationId xmlns:p14="http://schemas.microsoft.com/office/powerpoint/2010/main" val="2762283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D20F61-4A60-4DC6-8992-A9D48A4CF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grands utilisateurs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B8B8E5-32D0-2310-B07C-AF2BD034B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Historiquement</a:t>
            </a:r>
          </a:p>
          <a:p>
            <a:pPr lvl="1"/>
            <a:r>
              <a:rPr lang="fr-FR" dirty="0"/>
              <a:t>Les pétroliers</a:t>
            </a:r>
          </a:p>
          <a:p>
            <a:pPr lvl="1"/>
            <a:r>
              <a:rPr lang="fr-FR" dirty="0"/>
              <a:t>La recherche médicale</a:t>
            </a:r>
          </a:p>
          <a:p>
            <a:r>
              <a:rPr lang="fr-FR" dirty="0"/>
              <a:t>Années 2010</a:t>
            </a:r>
          </a:p>
          <a:p>
            <a:pPr lvl="1"/>
            <a:r>
              <a:rPr lang="fr-FR" dirty="0"/>
              <a:t>Les GAFAM</a:t>
            </a:r>
          </a:p>
          <a:p>
            <a:pPr lvl="1"/>
            <a:r>
              <a:rPr lang="fr-FR" dirty="0"/>
              <a:t>Tesla</a:t>
            </a:r>
          </a:p>
          <a:p>
            <a:r>
              <a:rPr lang="fr-FR" dirty="0"/>
              <a:t>Aujourd’hui</a:t>
            </a:r>
          </a:p>
          <a:p>
            <a:pPr lvl="1"/>
            <a:r>
              <a:rPr lang="fr-FR" dirty="0"/>
              <a:t>Tous le monde</a:t>
            </a:r>
          </a:p>
        </p:txBody>
      </p:sp>
    </p:spTree>
    <p:extLst>
      <p:ext uri="{BB962C8B-B14F-4D97-AF65-F5344CB8AC3E}">
        <p14:creationId xmlns:p14="http://schemas.microsoft.com/office/powerpoint/2010/main" val="2014926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9CCFDC-5630-42D2-8F3C-20048157E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fournisseurs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E289C9-2D3C-FC34-3644-6F8F50A4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N°1 du Deep Learning : Google</a:t>
            </a:r>
          </a:p>
          <a:p>
            <a:r>
              <a:rPr lang="fr-FR" dirty="0"/>
              <a:t>N°2 : Facebook</a:t>
            </a:r>
          </a:p>
          <a:p>
            <a:r>
              <a:rPr lang="fr-FR" dirty="0"/>
              <a:t>Le nouveau venu : </a:t>
            </a:r>
            <a:r>
              <a:rPr lang="fr-FR" dirty="0" err="1"/>
              <a:t>OpenAI</a:t>
            </a:r>
            <a:r>
              <a:rPr lang="fr-FR" dirty="0"/>
              <a:t>, Mistral AI</a:t>
            </a:r>
          </a:p>
          <a:p>
            <a:pPr lvl="1"/>
            <a:r>
              <a:rPr lang="fr-FR" dirty="0"/>
              <a:t>Microsoft &amp; AWS</a:t>
            </a:r>
          </a:p>
          <a:p>
            <a:r>
              <a:rPr lang="fr-FR" dirty="0"/>
              <a:t>N°1 du Machine Learning : INRIA, Telecom Paris Tech</a:t>
            </a:r>
          </a:p>
        </p:txBody>
      </p:sp>
    </p:spTree>
    <p:extLst>
      <p:ext uri="{BB962C8B-B14F-4D97-AF65-F5344CB8AC3E}">
        <p14:creationId xmlns:p14="http://schemas.microsoft.com/office/powerpoint/2010/main" val="2295869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5A858B-698B-F0CA-7854-473323CEC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AWS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14AAEE-4768-9ED8-B7B0-DD08804E4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N°1 Mondial</a:t>
            </a:r>
          </a:p>
          <a:p>
            <a:r>
              <a:rPr lang="fr-FR" dirty="0"/>
              <a:t>Big Data : S3</a:t>
            </a:r>
          </a:p>
          <a:p>
            <a:r>
              <a:rPr lang="fr-FR" dirty="0"/>
              <a:t>Serveurs : EC2, Docker</a:t>
            </a:r>
          </a:p>
        </p:txBody>
      </p:sp>
    </p:spTree>
    <p:extLst>
      <p:ext uri="{BB962C8B-B14F-4D97-AF65-F5344CB8AC3E}">
        <p14:creationId xmlns:p14="http://schemas.microsoft.com/office/powerpoint/2010/main" val="1101317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82EA3B-A247-9ECC-490F-8662A8DDC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Google GCP (Cloud platform)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F70163-B7C5-3A90-0C70-230929DFE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4B40904-5981-200A-3A20-C45D132F7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9" y="1690688"/>
            <a:ext cx="11967644" cy="375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779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CB2381-DFF9-57C3-5BFD-B84C4975D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Microsoft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652D38-6179-2A43-4FD7-46D8DA345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Azure</a:t>
            </a:r>
          </a:p>
          <a:p>
            <a:r>
              <a:rPr lang="fr-FR" dirty="0" err="1"/>
              <a:t>Copilot</a:t>
            </a:r>
            <a:endParaRPr lang="fr-FR" dirty="0"/>
          </a:p>
          <a:p>
            <a:r>
              <a:rPr lang="fr-FR" dirty="0" err="1"/>
              <a:t>Godel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01437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9684C8-8F05-9E16-B555-F665F384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</a:t>
            </a:r>
            <a:r>
              <a:rPr lang="fr-FR" dirty="0" err="1"/>
              <a:t>frameworks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84C083-729C-BF56-E779-FF09545B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Python</a:t>
            </a:r>
          </a:p>
          <a:p>
            <a:pPr lvl="1"/>
            <a:r>
              <a:rPr lang="fr-FR" dirty="0"/>
              <a:t>Langage archi leader de l’IA et des data sciences</a:t>
            </a:r>
          </a:p>
          <a:p>
            <a:r>
              <a:rPr lang="fr-FR" dirty="0"/>
              <a:t>Les </a:t>
            </a:r>
            <a:r>
              <a:rPr lang="fr-FR" dirty="0" err="1"/>
              <a:t>frameworks</a:t>
            </a:r>
            <a:r>
              <a:rPr lang="fr-FR" dirty="0"/>
              <a:t> de </a:t>
            </a:r>
            <a:r>
              <a:rPr lang="fr-FR" dirty="0" err="1"/>
              <a:t>datascience</a:t>
            </a:r>
            <a:endParaRPr lang="fr-FR" dirty="0"/>
          </a:p>
          <a:p>
            <a:pPr lvl="1"/>
            <a:r>
              <a:rPr lang="fr-FR" dirty="0" err="1"/>
              <a:t>Numpy</a:t>
            </a:r>
            <a:endParaRPr lang="fr-FR" dirty="0"/>
          </a:p>
          <a:p>
            <a:pPr lvl="1"/>
            <a:r>
              <a:rPr lang="fr-FR" dirty="0"/>
              <a:t>Pandas</a:t>
            </a:r>
          </a:p>
          <a:p>
            <a:pPr lvl="1"/>
            <a:r>
              <a:rPr lang="fr-FR" dirty="0" err="1"/>
              <a:t>Matplotlib</a:t>
            </a:r>
            <a:endParaRPr lang="fr-FR" dirty="0"/>
          </a:p>
          <a:p>
            <a:r>
              <a:rPr lang="fr-FR" dirty="0"/>
              <a:t>Les </a:t>
            </a:r>
            <a:r>
              <a:rPr lang="fr-FR" dirty="0" err="1"/>
              <a:t>frameworks</a:t>
            </a:r>
            <a:r>
              <a:rPr lang="fr-FR" dirty="0"/>
              <a:t> d’IA</a:t>
            </a:r>
          </a:p>
          <a:p>
            <a:pPr lvl="1"/>
            <a:r>
              <a:rPr lang="fr-FR" dirty="0" err="1"/>
              <a:t>PyTorch</a:t>
            </a:r>
            <a:endParaRPr lang="fr-FR" dirty="0"/>
          </a:p>
          <a:p>
            <a:pPr lvl="1"/>
            <a:r>
              <a:rPr lang="fr-FR" dirty="0" err="1"/>
              <a:t>Tensorflow</a:t>
            </a:r>
            <a:endParaRPr lang="fr-FR" dirty="0"/>
          </a:p>
          <a:p>
            <a:pPr lvl="1"/>
            <a:r>
              <a:rPr lang="fr-FR" dirty="0" err="1"/>
              <a:t>Scikit-Learn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660574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20540</TotalTime>
  <Words>181</Words>
  <Application>Microsoft Office PowerPoint</Application>
  <PresentationFormat>Grand écran</PresentationFormat>
  <Paragraphs>63</Paragraphs>
  <Slides>12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Les acteurs du marché</vt:lpstr>
      <vt:lpstr>Les grands utilisateurs</vt:lpstr>
      <vt:lpstr>Les fournisseurs</vt:lpstr>
      <vt:lpstr>AWS</vt:lpstr>
      <vt:lpstr>Google GCP (Cloud platform)</vt:lpstr>
      <vt:lpstr>Microsoft</vt:lpstr>
      <vt:lpstr>Les frameworks</vt:lpstr>
      <vt:lpstr>Scikit-Learn</vt:lpstr>
      <vt:lpstr>TensorFlow</vt:lpstr>
      <vt:lpstr>PyTorch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197</cp:revision>
  <dcterms:created xsi:type="dcterms:W3CDTF">2022-01-03T13:45:22Z</dcterms:created>
  <dcterms:modified xsi:type="dcterms:W3CDTF">2024-07-05T13:54:36Z</dcterms:modified>
</cp:coreProperties>
</file>

<file path=docProps/thumbnail.jpeg>
</file>